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69" r:id="rId4"/>
    <p:sldId id="271" r:id="rId5"/>
    <p:sldId id="265" r:id="rId6"/>
    <p:sldId id="267" r:id="rId7"/>
    <p:sldId id="273" r:id="rId8"/>
    <p:sldId id="274" r:id="rId9"/>
    <p:sldId id="259" r:id="rId10"/>
    <p:sldId id="261" r:id="rId11"/>
    <p:sldId id="277" r:id="rId12"/>
    <p:sldId id="275" r:id="rId13"/>
    <p:sldId id="27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5BF2B-AE5C-4603-BB5A-23EAEAAB185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6A0444C-278B-44CB-ACEF-F25465B6C213}">
      <dgm:prSet phldrT="[Κείμενο]"/>
      <dgm:spPr/>
      <dgm:t>
        <a:bodyPr/>
        <a:lstStyle/>
        <a:p>
          <a:r>
            <a:rPr lang="en-US" dirty="0" smtClean="0"/>
            <a:t>Bill</a:t>
          </a:r>
        </a:p>
      </dgm:t>
    </dgm:pt>
    <dgm:pt modelId="{E428B062-19A0-4D98-A5C0-F2255A08D522}" type="parTrans" cxnId="{3E859E13-BDE9-4BCB-B772-DDA16AD6AFAF}">
      <dgm:prSet/>
      <dgm:spPr/>
      <dgm:t>
        <a:bodyPr/>
        <a:lstStyle/>
        <a:p>
          <a:endParaRPr lang="el-GR"/>
        </a:p>
      </dgm:t>
    </dgm:pt>
    <dgm:pt modelId="{CD302AE4-279A-4EFB-82B1-5A5129FAD852}" type="sibTrans" cxnId="{3E859E13-BDE9-4BCB-B772-DDA16AD6AFAF}">
      <dgm:prSet/>
      <dgm:spPr/>
      <dgm:t>
        <a:bodyPr/>
        <a:lstStyle/>
        <a:p>
          <a:endParaRPr lang="el-GR"/>
        </a:p>
      </dgm:t>
    </dgm:pt>
    <dgm:pt modelId="{A3FE82AD-4585-4CE4-9880-9E27185AD182}">
      <dgm:prSet phldrT="[Κείμενο]"/>
      <dgm:spPr/>
      <dgm:t>
        <a:bodyPr/>
        <a:lstStyle/>
        <a:p>
          <a:r>
            <a:rPr lang="en-US" dirty="0" smtClean="0"/>
            <a:t>BILL HISTORY</a:t>
          </a:r>
          <a:endParaRPr lang="el-GR" dirty="0"/>
        </a:p>
      </dgm:t>
    </dgm:pt>
    <dgm:pt modelId="{2D0A4E7A-07CF-44BE-A9A9-198313855A04}" type="parTrans" cxnId="{249331A6-2526-495D-9E95-55D5121DBD42}">
      <dgm:prSet/>
      <dgm:spPr/>
      <dgm:t>
        <a:bodyPr/>
        <a:lstStyle/>
        <a:p>
          <a:endParaRPr lang="el-GR"/>
        </a:p>
      </dgm:t>
    </dgm:pt>
    <dgm:pt modelId="{9A159BC9-22A9-4C00-A66C-26DF813FED28}" type="sibTrans" cxnId="{249331A6-2526-495D-9E95-55D5121DBD42}">
      <dgm:prSet/>
      <dgm:spPr/>
      <dgm:t>
        <a:bodyPr/>
        <a:lstStyle/>
        <a:p>
          <a:endParaRPr lang="el-GR"/>
        </a:p>
      </dgm:t>
    </dgm:pt>
    <dgm:pt modelId="{33CE6D45-FC0D-4EF1-BE28-EC2807A07D60}">
      <dgm:prSet phldrT="[Κείμενο]"/>
      <dgm:spPr/>
      <dgm:t>
        <a:bodyPr/>
        <a:lstStyle/>
        <a:p>
          <a:r>
            <a:rPr lang="en-US" dirty="0" smtClean="0"/>
            <a:t>BILL TEXT</a:t>
          </a:r>
          <a:endParaRPr lang="el-GR" dirty="0"/>
        </a:p>
      </dgm:t>
    </dgm:pt>
    <dgm:pt modelId="{4C0B9DD0-D55D-4973-8B26-5222EA960946}" type="parTrans" cxnId="{EE074DC8-C253-4188-9C66-0970440D568E}">
      <dgm:prSet/>
      <dgm:spPr/>
      <dgm:t>
        <a:bodyPr/>
        <a:lstStyle/>
        <a:p>
          <a:endParaRPr lang="el-GR"/>
        </a:p>
      </dgm:t>
    </dgm:pt>
    <dgm:pt modelId="{38D1D815-6CC3-468F-A06D-F3E718A83B10}" type="sibTrans" cxnId="{EE074DC8-C253-4188-9C66-0970440D568E}">
      <dgm:prSet/>
      <dgm:spPr/>
      <dgm:t>
        <a:bodyPr/>
        <a:lstStyle/>
        <a:p>
          <a:endParaRPr lang="el-GR"/>
        </a:p>
      </dgm:t>
    </dgm:pt>
    <dgm:pt modelId="{1944B2D9-C0DD-43F6-A317-31A2550EF693}">
      <dgm:prSet phldrT="[Κείμενο]"/>
      <dgm:spPr/>
      <dgm:t>
        <a:bodyPr/>
        <a:lstStyle/>
        <a:p>
          <a:r>
            <a:rPr lang="en-US" dirty="0" smtClean="0"/>
            <a:t>COMMITTEE AGENDA</a:t>
          </a:r>
          <a:endParaRPr lang="el-GR" dirty="0"/>
        </a:p>
      </dgm:t>
    </dgm:pt>
    <dgm:pt modelId="{C99F5AC4-3F88-4931-A671-869017428185}" type="parTrans" cxnId="{7160DEBC-F5B7-454C-9544-4507823258A8}">
      <dgm:prSet/>
      <dgm:spPr/>
      <dgm:t>
        <a:bodyPr/>
        <a:lstStyle/>
        <a:p>
          <a:endParaRPr lang="el-GR"/>
        </a:p>
      </dgm:t>
    </dgm:pt>
    <dgm:pt modelId="{FDEB1784-FFF5-425F-992C-A3B934F7C7DD}" type="sibTrans" cxnId="{7160DEBC-F5B7-454C-9544-4507823258A8}">
      <dgm:prSet/>
      <dgm:spPr/>
      <dgm:t>
        <a:bodyPr/>
        <a:lstStyle/>
        <a:p>
          <a:endParaRPr lang="el-GR"/>
        </a:p>
      </dgm:t>
    </dgm:pt>
    <dgm:pt modelId="{B84FFB76-2EB0-400C-B73B-6F385AFFC226}">
      <dgm:prSet phldrT="[Κείμενο]"/>
      <dgm:spPr/>
      <dgm:t>
        <a:bodyPr/>
        <a:lstStyle/>
        <a:p>
          <a:r>
            <a:rPr lang="en-US" dirty="0" smtClean="0"/>
            <a:t>COMMITTEE PROCEEDINGS</a:t>
          </a:r>
          <a:endParaRPr lang="el-GR" dirty="0"/>
        </a:p>
      </dgm:t>
    </dgm:pt>
    <dgm:pt modelId="{4508A90A-CA37-4DED-B6E6-C0F2F7D3FE08}" type="parTrans" cxnId="{C0CEB213-03E3-4B43-9E02-485161366DD5}">
      <dgm:prSet/>
      <dgm:spPr/>
      <dgm:t>
        <a:bodyPr/>
        <a:lstStyle/>
        <a:p>
          <a:endParaRPr lang="el-GR"/>
        </a:p>
      </dgm:t>
    </dgm:pt>
    <dgm:pt modelId="{DED73C66-156A-49E9-A3AC-8D218D99DF5C}" type="sibTrans" cxnId="{C0CEB213-03E3-4B43-9E02-485161366DD5}">
      <dgm:prSet/>
      <dgm:spPr/>
      <dgm:t>
        <a:bodyPr/>
        <a:lstStyle/>
        <a:p>
          <a:endParaRPr lang="el-GR"/>
        </a:p>
      </dgm:t>
    </dgm:pt>
    <dgm:pt modelId="{0CDE5F5E-944A-4FBD-9BA9-1D2C4307DBD3}">
      <dgm:prSet phldrT="[Κείμενο]"/>
      <dgm:spPr/>
      <dgm:t>
        <a:bodyPr/>
        <a:lstStyle/>
        <a:p>
          <a:r>
            <a:rPr lang="en-US" dirty="0" smtClean="0"/>
            <a:t>PUBLIC HEARINGS NOTICES</a:t>
          </a:r>
          <a:endParaRPr lang="el-GR" dirty="0"/>
        </a:p>
      </dgm:t>
    </dgm:pt>
    <dgm:pt modelId="{9006E07C-6ACA-4255-BD46-33D755751D69}" type="parTrans" cxnId="{5D4CD912-642B-4999-8C31-1E3D50375007}">
      <dgm:prSet/>
      <dgm:spPr/>
      <dgm:t>
        <a:bodyPr/>
        <a:lstStyle/>
        <a:p>
          <a:endParaRPr lang="el-GR"/>
        </a:p>
      </dgm:t>
    </dgm:pt>
    <dgm:pt modelId="{3F7D9E32-E2A7-4B57-92BD-1D76A424A1BC}" type="sibTrans" cxnId="{5D4CD912-642B-4999-8C31-1E3D50375007}">
      <dgm:prSet/>
      <dgm:spPr/>
      <dgm:t>
        <a:bodyPr/>
        <a:lstStyle/>
        <a:p>
          <a:endParaRPr lang="el-GR"/>
        </a:p>
      </dgm:t>
    </dgm:pt>
    <dgm:pt modelId="{BDB220DC-954C-4891-A096-136FB016F957}">
      <dgm:prSet phldrT="[Κείμενο]"/>
      <dgm:spPr/>
      <dgm:t>
        <a:bodyPr/>
        <a:lstStyle/>
        <a:p>
          <a:r>
            <a:rPr lang="en-US" dirty="0" smtClean="0"/>
            <a:t>SCIENTIFIC SERVICE REPORT</a:t>
          </a:r>
          <a:endParaRPr lang="el-GR" dirty="0"/>
        </a:p>
      </dgm:t>
    </dgm:pt>
    <dgm:pt modelId="{525EE710-43E5-443D-BC02-7630E7B3BBD5}" type="parTrans" cxnId="{3AA68B6A-496D-4A94-8E27-B7FABD7EAD63}">
      <dgm:prSet/>
      <dgm:spPr/>
      <dgm:t>
        <a:bodyPr/>
        <a:lstStyle/>
        <a:p>
          <a:endParaRPr lang="el-GR"/>
        </a:p>
      </dgm:t>
    </dgm:pt>
    <dgm:pt modelId="{BDC7B3B6-CF40-419A-AD72-C9F5AF87CA55}" type="sibTrans" cxnId="{3AA68B6A-496D-4A94-8E27-B7FABD7EAD63}">
      <dgm:prSet/>
      <dgm:spPr/>
      <dgm:t>
        <a:bodyPr/>
        <a:lstStyle/>
        <a:p>
          <a:endParaRPr lang="el-GR"/>
        </a:p>
      </dgm:t>
    </dgm:pt>
    <dgm:pt modelId="{90A73160-DAB8-4963-AE91-08C8A3C1E7EF}">
      <dgm:prSet phldrT="[Κείμενο]"/>
      <dgm:spPr/>
      <dgm:t>
        <a:bodyPr/>
        <a:lstStyle/>
        <a:p>
          <a:r>
            <a:rPr lang="en-US" dirty="0" smtClean="0"/>
            <a:t>PLENARY PROCEEDINGS</a:t>
          </a:r>
          <a:endParaRPr lang="el-GR" dirty="0"/>
        </a:p>
      </dgm:t>
    </dgm:pt>
    <dgm:pt modelId="{059DAAB4-F770-4FC6-A034-0941FC0DDB70}" type="parTrans" cxnId="{4A8F2400-CAE4-4D74-B059-36508421C980}">
      <dgm:prSet/>
      <dgm:spPr/>
      <dgm:t>
        <a:bodyPr/>
        <a:lstStyle/>
        <a:p>
          <a:endParaRPr lang="el-GR"/>
        </a:p>
      </dgm:t>
    </dgm:pt>
    <dgm:pt modelId="{D2CEAC7B-E5AA-4066-B63C-2B0C7849C84F}" type="sibTrans" cxnId="{4A8F2400-CAE4-4D74-B059-36508421C980}">
      <dgm:prSet/>
      <dgm:spPr/>
      <dgm:t>
        <a:bodyPr/>
        <a:lstStyle/>
        <a:p>
          <a:endParaRPr lang="el-GR"/>
        </a:p>
      </dgm:t>
    </dgm:pt>
    <dgm:pt modelId="{F12DD72D-7D02-4346-B412-08A7BD6D1AB5}">
      <dgm:prSet phldrT="[Κείμενο]"/>
      <dgm:spPr/>
      <dgm:t>
        <a:bodyPr/>
        <a:lstStyle/>
        <a:p>
          <a:r>
            <a:rPr lang="en-US" dirty="0" smtClean="0"/>
            <a:t>AMENDMENTS</a:t>
          </a:r>
          <a:endParaRPr lang="el-GR" dirty="0"/>
        </a:p>
      </dgm:t>
    </dgm:pt>
    <dgm:pt modelId="{C225775F-5D58-47D1-8431-0BB79AB1C3AF}" type="parTrans" cxnId="{8DDA372D-92CD-49E1-89BA-57419AE0330A}">
      <dgm:prSet/>
      <dgm:spPr/>
      <dgm:t>
        <a:bodyPr/>
        <a:lstStyle/>
        <a:p>
          <a:endParaRPr lang="el-GR"/>
        </a:p>
      </dgm:t>
    </dgm:pt>
    <dgm:pt modelId="{D3CB29BD-CF1D-408E-87E4-85ECBDC8D406}" type="sibTrans" cxnId="{8DDA372D-92CD-49E1-89BA-57419AE0330A}">
      <dgm:prSet/>
      <dgm:spPr/>
      <dgm:t>
        <a:bodyPr/>
        <a:lstStyle/>
        <a:p>
          <a:endParaRPr lang="el-GR"/>
        </a:p>
      </dgm:t>
    </dgm:pt>
    <dgm:pt modelId="{7BAAC631-6B5C-4F8C-8DB3-7F3F503AC289}">
      <dgm:prSet phldrT="[Κείμενο]"/>
      <dgm:spPr/>
      <dgm:t>
        <a:bodyPr/>
        <a:lstStyle/>
        <a:p>
          <a:r>
            <a:rPr lang="en-US" dirty="0" smtClean="0"/>
            <a:t>VOTES</a:t>
          </a:r>
          <a:endParaRPr lang="el-GR" dirty="0"/>
        </a:p>
      </dgm:t>
    </dgm:pt>
    <dgm:pt modelId="{912144BB-FB35-419C-937F-1418DE4C4EDA}" type="parTrans" cxnId="{CBC8756F-3750-4E87-A40A-B15240593CA4}">
      <dgm:prSet/>
      <dgm:spPr/>
      <dgm:t>
        <a:bodyPr/>
        <a:lstStyle/>
        <a:p>
          <a:endParaRPr lang="el-GR"/>
        </a:p>
      </dgm:t>
    </dgm:pt>
    <dgm:pt modelId="{33FBE791-E8C7-4822-8979-AFA11EA3C13C}" type="sibTrans" cxnId="{CBC8756F-3750-4E87-A40A-B15240593CA4}">
      <dgm:prSet/>
      <dgm:spPr/>
      <dgm:t>
        <a:bodyPr/>
        <a:lstStyle/>
        <a:p>
          <a:endParaRPr lang="el-GR"/>
        </a:p>
      </dgm:t>
    </dgm:pt>
    <dgm:pt modelId="{863BA394-7708-4542-807C-8DD509343274}">
      <dgm:prSet phldrT="[Κείμενο]"/>
      <dgm:spPr/>
      <dgm:t>
        <a:bodyPr/>
        <a:lstStyle/>
        <a:p>
          <a:endParaRPr lang="el-GR" dirty="0"/>
        </a:p>
      </dgm:t>
    </dgm:pt>
    <dgm:pt modelId="{6F1B672E-8A24-4580-8BF3-36EF4D7E761F}" type="parTrans" cxnId="{8F4FE7B6-4C32-46AC-91E6-3285DADD737D}">
      <dgm:prSet/>
      <dgm:spPr/>
      <dgm:t>
        <a:bodyPr/>
        <a:lstStyle/>
        <a:p>
          <a:endParaRPr lang="el-GR"/>
        </a:p>
      </dgm:t>
    </dgm:pt>
    <dgm:pt modelId="{BF43113E-4428-4247-9653-BECA2D5BDA2F}" type="sibTrans" cxnId="{8F4FE7B6-4C32-46AC-91E6-3285DADD737D}">
      <dgm:prSet/>
      <dgm:spPr/>
      <dgm:t>
        <a:bodyPr/>
        <a:lstStyle/>
        <a:p>
          <a:endParaRPr lang="el-GR"/>
        </a:p>
      </dgm:t>
    </dgm:pt>
    <dgm:pt modelId="{08DC78B3-39CE-4142-BCFB-6450A9A81B82}" type="pres">
      <dgm:prSet presAssocID="{C375BF2B-AE5C-4603-BB5A-23EAEAAB18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2D028A9-9315-42C6-B700-DA42B4C19A3E}" type="pres">
      <dgm:prSet presAssocID="{76A0444C-278B-44CB-ACEF-F25465B6C213}" presName="centerShape" presStyleLbl="node0" presStyleIdx="0" presStyleCnt="1"/>
      <dgm:spPr/>
      <dgm:t>
        <a:bodyPr/>
        <a:lstStyle/>
        <a:p>
          <a:endParaRPr lang="el-GR"/>
        </a:p>
      </dgm:t>
    </dgm:pt>
    <dgm:pt modelId="{CDDCE705-D665-4960-A0F8-C08AE5334AA1}" type="pres">
      <dgm:prSet presAssocID="{2D0A4E7A-07CF-44BE-A9A9-198313855A04}" presName="parTrans" presStyleLbl="bgSibTrans2D1" presStyleIdx="0" presStyleCnt="9"/>
      <dgm:spPr/>
      <dgm:t>
        <a:bodyPr/>
        <a:lstStyle/>
        <a:p>
          <a:endParaRPr lang="el-GR"/>
        </a:p>
      </dgm:t>
    </dgm:pt>
    <dgm:pt modelId="{7FD038F9-C654-4977-8FD1-6D1CD70A1603}" type="pres">
      <dgm:prSet presAssocID="{A3FE82AD-4585-4CE4-9880-9E27185AD18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2597F0-6206-4BEB-8642-166E6977AFE1}" type="pres">
      <dgm:prSet presAssocID="{4C0B9DD0-D55D-4973-8B26-5222EA960946}" presName="parTrans" presStyleLbl="bgSibTrans2D1" presStyleIdx="1" presStyleCnt="9"/>
      <dgm:spPr/>
      <dgm:t>
        <a:bodyPr/>
        <a:lstStyle/>
        <a:p>
          <a:endParaRPr lang="el-GR"/>
        </a:p>
      </dgm:t>
    </dgm:pt>
    <dgm:pt modelId="{297E3901-A15D-43D2-9373-21F385FB4D41}" type="pres">
      <dgm:prSet presAssocID="{33CE6D45-FC0D-4EF1-BE28-EC2807A07D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F7E4F3-6EAA-46E0-9DF7-41104D3DB0CC}" type="pres">
      <dgm:prSet presAssocID="{C99F5AC4-3F88-4931-A671-869017428185}" presName="parTrans" presStyleLbl="bgSibTrans2D1" presStyleIdx="2" presStyleCnt="9"/>
      <dgm:spPr/>
      <dgm:t>
        <a:bodyPr/>
        <a:lstStyle/>
        <a:p>
          <a:endParaRPr lang="el-GR"/>
        </a:p>
      </dgm:t>
    </dgm:pt>
    <dgm:pt modelId="{9F6A172F-0867-4C1D-ABEE-4ABADB5FB983}" type="pres">
      <dgm:prSet presAssocID="{1944B2D9-C0DD-43F6-A317-31A2550EF69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EECBA1-64EC-49E7-A4E6-E1DC9D1B8AFD}" type="pres">
      <dgm:prSet presAssocID="{4508A90A-CA37-4DED-B6E6-C0F2F7D3FE08}" presName="parTrans" presStyleLbl="bgSibTrans2D1" presStyleIdx="3" presStyleCnt="9"/>
      <dgm:spPr/>
      <dgm:t>
        <a:bodyPr/>
        <a:lstStyle/>
        <a:p>
          <a:endParaRPr lang="el-GR"/>
        </a:p>
      </dgm:t>
    </dgm:pt>
    <dgm:pt modelId="{49AA9387-F60A-4A7D-8CC5-670CDB78510E}" type="pres">
      <dgm:prSet presAssocID="{B84FFB76-2EB0-400C-B73B-6F385AFFC22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B414C5-D5B9-4130-9387-3946E9DE55D8}" type="pres">
      <dgm:prSet presAssocID="{9006E07C-6ACA-4255-BD46-33D755751D69}" presName="parTrans" presStyleLbl="bgSibTrans2D1" presStyleIdx="4" presStyleCnt="9"/>
      <dgm:spPr/>
      <dgm:t>
        <a:bodyPr/>
        <a:lstStyle/>
        <a:p>
          <a:endParaRPr lang="el-GR"/>
        </a:p>
      </dgm:t>
    </dgm:pt>
    <dgm:pt modelId="{2BFC6F4C-89F4-4367-B9AB-DE9157BAFDC0}" type="pres">
      <dgm:prSet presAssocID="{0CDE5F5E-944A-4FBD-9BA9-1D2C4307DBD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6B4A6E-4227-49D5-849F-94F18FF48F75}" type="pres">
      <dgm:prSet presAssocID="{525EE710-43E5-443D-BC02-7630E7B3BBD5}" presName="parTrans" presStyleLbl="bgSibTrans2D1" presStyleIdx="5" presStyleCnt="9"/>
      <dgm:spPr/>
      <dgm:t>
        <a:bodyPr/>
        <a:lstStyle/>
        <a:p>
          <a:endParaRPr lang="el-GR"/>
        </a:p>
      </dgm:t>
    </dgm:pt>
    <dgm:pt modelId="{F2ECD9F5-D65D-440A-9262-D4EC3D8E8217}" type="pres">
      <dgm:prSet presAssocID="{BDB220DC-954C-4891-A096-136FB016F95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5C5736-F970-4A0A-8627-8D5D3739B0AB}" type="pres">
      <dgm:prSet presAssocID="{059DAAB4-F770-4FC6-A034-0941FC0DDB70}" presName="parTrans" presStyleLbl="bgSibTrans2D1" presStyleIdx="6" presStyleCnt="9"/>
      <dgm:spPr/>
      <dgm:t>
        <a:bodyPr/>
        <a:lstStyle/>
        <a:p>
          <a:endParaRPr lang="el-GR"/>
        </a:p>
      </dgm:t>
    </dgm:pt>
    <dgm:pt modelId="{194F65B3-5F05-4841-875E-2D4747892ED4}" type="pres">
      <dgm:prSet presAssocID="{90A73160-DAB8-4963-AE91-08C8A3C1E7E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931D79-4954-47BD-82A4-5433A97A100A}" type="pres">
      <dgm:prSet presAssocID="{C225775F-5D58-47D1-8431-0BB79AB1C3AF}" presName="parTrans" presStyleLbl="bgSibTrans2D1" presStyleIdx="7" presStyleCnt="9"/>
      <dgm:spPr/>
      <dgm:t>
        <a:bodyPr/>
        <a:lstStyle/>
        <a:p>
          <a:endParaRPr lang="el-GR"/>
        </a:p>
      </dgm:t>
    </dgm:pt>
    <dgm:pt modelId="{FC0A8968-E4E6-4456-9F2A-83D3CA102CC5}" type="pres">
      <dgm:prSet presAssocID="{F12DD72D-7D02-4346-B412-08A7BD6D1AB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B854C0-AE0D-4E1B-8852-47C2ADBE80DB}" type="pres">
      <dgm:prSet presAssocID="{912144BB-FB35-419C-937F-1418DE4C4EDA}" presName="parTrans" presStyleLbl="bgSibTrans2D1" presStyleIdx="8" presStyleCnt="9"/>
      <dgm:spPr/>
      <dgm:t>
        <a:bodyPr/>
        <a:lstStyle/>
        <a:p>
          <a:endParaRPr lang="el-GR"/>
        </a:p>
      </dgm:t>
    </dgm:pt>
    <dgm:pt modelId="{52C3EA04-A061-4D27-83FA-0A941BE98B1A}" type="pres">
      <dgm:prSet presAssocID="{7BAAC631-6B5C-4F8C-8DB3-7F3F503AC28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DDA372D-92CD-49E1-89BA-57419AE0330A}" srcId="{76A0444C-278B-44CB-ACEF-F25465B6C213}" destId="{F12DD72D-7D02-4346-B412-08A7BD6D1AB5}" srcOrd="7" destOrd="0" parTransId="{C225775F-5D58-47D1-8431-0BB79AB1C3AF}" sibTransId="{D3CB29BD-CF1D-408E-87E4-85ECBDC8D406}"/>
    <dgm:cxn modelId="{627A9585-A416-466E-B367-7B5284FBC746}" type="presOf" srcId="{F12DD72D-7D02-4346-B412-08A7BD6D1AB5}" destId="{FC0A8968-E4E6-4456-9F2A-83D3CA102CC5}" srcOrd="0" destOrd="0" presId="urn:microsoft.com/office/officeart/2005/8/layout/radial4"/>
    <dgm:cxn modelId="{FCC6A373-FE52-450F-A921-E6010E39A9D1}" type="presOf" srcId="{C225775F-5D58-47D1-8431-0BB79AB1C3AF}" destId="{94931D79-4954-47BD-82A4-5433A97A100A}" srcOrd="0" destOrd="0" presId="urn:microsoft.com/office/officeart/2005/8/layout/radial4"/>
    <dgm:cxn modelId="{5115BBFC-FB1D-4EDF-8EE0-37DD0BF91C59}" type="presOf" srcId="{C375BF2B-AE5C-4603-BB5A-23EAEAAB185C}" destId="{08DC78B3-39CE-4142-BCFB-6450A9A81B82}" srcOrd="0" destOrd="0" presId="urn:microsoft.com/office/officeart/2005/8/layout/radial4"/>
    <dgm:cxn modelId="{EE074DC8-C253-4188-9C66-0970440D568E}" srcId="{76A0444C-278B-44CB-ACEF-F25465B6C213}" destId="{33CE6D45-FC0D-4EF1-BE28-EC2807A07D60}" srcOrd="1" destOrd="0" parTransId="{4C0B9DD0-D55D-4973-8B26-5222EA960946}" sibTransId="{38D1D815-6CC3-468F-A06D-F3E718A83B10}"/>
    <dgm:cxn modelId="{4F717E91-0793-4A15-9783-2FC88214A45B}" type="presOf" srcId="{7BAAC631-6B5C-4F8C-8DB3-7F3F503AC289}" destId="{52C3EA04-A061-4D27-83FA-0A941BE98B1A}" srcOrd="0" destOrd="0" presId="urn:microsoft.com/office/officeart/2005/8/layout/radial4"/>
    <dgm:cxn modelId="{C0CEB213-03E3-4B43-9E02-485161366DD5}" srcId="{76A0444C-278B-44CB-ACEF-F25465B6C213}" destId="{B84FFB76-2EB0-400C-B73B-6F385AFFC226}" srcOrd="3" destOrd="0" parTransId="{4508A90A-CA37-4DED-B6E6-C0F2F7D3FE08}" sibTransId="{DED73C66-156A-49E9-A3AC-8D218D99DF5C}"/>
    <dgm:cxn modelId="{67471013-BACB-4D6F-AB02-7C8781C0AFBC}" type="presOf" srcId="{1944B2D9-C0DD-43F6-A317-31A2550EF693}" destId="{9F6A172F-0867-4C1D-ABEE-4ABADB5FB983}" srcOrd="0" destOrd="0" presId="urn:microsoft.com/office/officeart/2005/8/layout/radial4"/>
    <dgm:cxn modelId="{FE22631B-5DD4-423B-B527-3185DAEA8FCA}" type="presOf" srcId="{A3FE82AD-4585-4CE4-9880-9E27185AD182}" destId="{7FD038F9-C654-4977-8FD1-6D1CD70A1603}" srcOrd="0" destOrd="0" presId="urn:microsoft.com/office/officeart/2005/8/layout/radial4"/>
    <dgm:cxn modelId="{5D4CD912-642B-4999-8C31-1E3D50375007}" srcId="{76A0444C-278B-44CB-ACEF-F25465B6C213}" destId="{0CDE5F5E-944A-4FBD-9BA9-1D2C4307DBD3}" srcOrd="4" destOrd="0" parTransId="{9006E07C-6ACA-4255-BD46-33D755751D69}" sibTransId="{3F7D9E32-E2A7-4B57-92BD-1D76A424A1BC}"/>
    <dgm:cxn modelId="{7160DEBC-F5B7-454C-9544-4507823258A8}" srcId="{76A0444C-278B-44CB-ACEF-F25465B6C213}" destId="{1944B2D9-C0DD-43F6-A317-31A2550EF693}" srcOrd="2" destOrd="0" parTransId="{C99F5AC4-3F88-4931-A671-869017428185}" sibTransId="{FDEB1784-FFF5-425F-992C-A3B934F7C7DD}"/>
    <dgm:cxn modelId="{3E859E13-BDE9-4BCB-B772-DDA16AD6AFAF}" srcId="{C375BF2B-AE5C-4603-BB5A-23EAEAAB185C}" destId="{76A0444C-278B-44CB-ACEF-F25465B6C213}" srcOrd="0" destOrd="0" parTransId="{E428B062-19A0-4D98-A5C0-F2255A08D522}" sibTransId="{CD302AE4-279A-4EFB-82B1-5A5129FAD852}"/>
    <dgm:cxn modelId="{EACF72D0-7911-4301-AF8A-6CDAB356961B}" type="presOf" srcId="{BDB220DC-954C-4891-A096-136FB016F957}" destId="{F2ECD9F5-D65D-440A-9262-D4EC3D8E8217}" srcOrd="0" destOrd="0" presId="urn:microsoft.com/office/officeart/2005/8/layout/radial4"/>
    <dgm:cxn modelId="{249331A6-2526-495D-9E95-55D5121DBD42}" srcId="{76A0444C-278B-44CB-ACEF-F25465B6C213}" destId="{A3FE82AD-4585-4CE4-9880-9E27185AD182}" srcOrd="0" destOrd="0" parTransId="{2D0A4E7A-07CF-44BE-A9A9-198313855A04}" sibTransId="{9A159BC9-22A9-4C00-A66C-26DF813FED28}"/>
    <dgm:cxn modelId="{E44CE3EB-E153-4A1B-8A6B-8037719F5B3B}" type="presOf" srcId="{90A73160-DAB8-4963-AE91-08C8A3C1E7EF}" destId="{194F65B3-5F05-4841-875E-2D4747892ED4}" srcOrd="0" destOrd="0" presId="urn:microsoft.com/office/officeart/2005/8/layout/radial4"/>
    <dgm:cxn modelId="{E32FE60A-E85B-4648-9FD8-217534B5B363}" type="presOf" srcId="{059DAAB4-F770-4FC6-A034-0941FC0DDB70}" destId="{6C5C5736-F970-4A0A-8627-8D5D3739B0AB}" srcOrd="0" destOrd="0" presId="urn:microsoft.com/office/officeart/2005/8/layout/radial4"/>
    <dgm:cxn modelId="{40A60942-0CA8-4113-8975-B1B4A5CECCAB}" type="presOf" srcId="{33CE6D45-FC0D-4EF1-BE28-EC2807A07D60}" destId="{297E3901-A15D-43D2-9373-21F385FB4D41}" srcOrd="0" destOrd="0" presId="urn:microsoft.com/office/officeart/2005/8/layout/radial4"/>
    <dgm:cxn modelId="{4A8F2400-CAE4-4D74-B059-36508421C980}" srcId="{76A0444C-278B-44CB-ACEF-F25465B6C213}" destId="{90A73160-DAB8-4963-AE91-08C8A3C1E7EF}" srcOrd="6" destOrd="0" parTransId="{059DAAB4-F770-4FC6-A034-0941FC0DDB70}" sibTransId="{D2CEAC7B-E5AA-4066-B63C-2B0C7849C84F}"/>
    <dgm:cxn modelId="{EE2EB496-2DF8-44BE-9C28-DFD0438D7A42}" type="presOf" srcId="{4C0B9DD0-D55D-4973-8B26-5222EA960946}" destId="{452597F0-6206-4BEB-8642-166E6977AFE1}" srcOrd="0" destOrd="0" presId="urn:microsoft.com/office/officeart/2005/8/layout/radial4"/>
    <dgm:cxn modelId="{D0C3BF1B-735D-4508-88FF-692EE4B79AE0}" type="presOf" srcId="{9006E07C-6ACA-4255-BD46-33D755751D69}" destId="{0AB414C5-D5B9-4130-9387-3946E9DE55D8}" srcOrd="0" destOrd="0" presId="urn:microsoft.com/office/officeart/2005/8/layout/radial4"/>
    <dgm:cxn modelId="{09B165F0-0E01-4EBC-82B0-F6E759DA29C2}" type="presOf" srcId="{C99F5AC4-3F88-4931-A671-869017428185}" destId="{AEF7E4F3-6EAA-46E0-9DF7-41104D3DB0CC}" srcOrd="0" destOrd="0" presId="urn:microsoft.com/office/officeart/2005/8/layout/radial4"/>
    <dgm:cxn modelId="{21B687CA-6D00-421A-8329-1F6AFA93DF9A}" type="presOf" srcId="{2D0A4E7A-07CF-44BE-A9A9-198313855A04}" destId="{CDDCE705-D665-4960-A0F8-C08AE5334AA1}" srcOrd="0" destOrd="0" presId="urn:microsoft.com/office/officeart/2005/8/layout/radial4"/>
    <dgm:cxn modelId="{003FD37A-CF71-4A1B-959E-9754CE1C802D}" type="presOf" srcId="{0CDE5F5E-944A-4FBD-9BA9-1D2C4307DBD3}" destId="{2BFC6F4C-89F4-4367-B9AB-DE9157BAFDC0}" srcOrd="0" destOrd="0" presId="urn:microsoft.com/office/officeart/2005/8/layout/radial4"/>
    <dgm:cxn modelId="{3AA68B6A-496D-4A94-8E27-B7FABD7EAD63}" srcId="{76A0444C-278B-44CB-ACEF-F25465B6C213}" destId="{BDB220DC-954C-4891-A096-136FB016F957}" srcOrd="5" destOrd="0" parTransId="{525EE710-43E5-443D-BC02-7630E7B3BBD5}" sibTransId="{BDC7B3B6-CF40-419A-AD72-C9F5AF87CA55}"/>
    <dgm:cxn modelId="{8F4FE7B6-4C32-46AC-91E6-3285DADD737D}" srcId="{C375BF2B-AE5C-4603-BB5A-23EAEAAB185C}" destId="{863BA394-7708-4542-807C-8DD509343274}" srcOrd="1" destOrd="0" parTransId="{6F1B672E-8A24-4580-8BF3-36EF4D7E761F}" sibTransId="{BF43113E-4428-4247-9653-BECA2D5BDA2F}"/>
    <dgm:cxn modelId="{8C4AD2AA-B935-43D8-9558-6067C192387C}" type="presOf" srcId="{912144BB-FB35-419C-937F-1418DE4C4EDA}" destId="{18B854C0-AE0D-4E1B-8852-47C2ADBE80DB}" srcOrd="0" destOrd="0" presId="urn:microsoft.com/office/officeart/2005/8/layout/radial4"/>
    <dgm:cxn modelId="{2F40A0E1-5DCB-40D8-BF7C-56625297DF18}" type="presOf" srcId="{4508A90A-CA37-4DED-B6E6-C0F2F7D3FE08}" destId="{E5EECBA1-64EC-49E7-A4E6-E1DC9D1B8AFD}" srcOrd="0" destOrd="0" presId="urn:microsoft.com/office/officeart/2005/8/layout/radial4"/>
    <dgm:cxn modelId="{9F4AC32E-6BA8-4BAF-AEB4-D4AA8D57FB45}" type="presOf" srcId="{76A0444C-278B-44CB-ACEF-F25465B6C213}" destId="{82D028A9-9315-42C6-B700-DA42B4C19A3E}" srcOrd="0" destOrd="0" presId="urn:microsoft.com/office/officeart/2005/8/layout/radial4"/>
    <dgm:cxn modelId="{CBC8756F-3750-4E87-A40A-B15240593CA4}" srcId="{76A0444C-278B-44CB-ACEF-F25465B6C213}" destId="{7BAAC631-6B5C-4F8C-8DB3-7F3F503AC289}" srcOrd="8" destOrd="0" parTransId="{912144BB-FB35-419C-937F-1418DE4C4EDA}" sibTransId="{33FBE791-E8C7-4822-8979-AFA11EA3C13C}"/>
    <dgm:cxn modelId="{D576C2E0-29FD-42FA-97F8-AB972E5F54C6}" type="presOf" srcId="{B84FFB76-2EB0-400C-B73B-6F385AFFC226}" destId="{49AA9387-F60A-4A7D-8CC5-670CDB78510E}" srcOrd="0" destOrd="0" presId="urn:microsoft.com/office/officeart/2005/8/layout/radial4"/>
    <dgm:cxn modelId="{65762980-6FE8-4C9C-A676-EF03F484083C}" type="presOf" srcId="{525EE710-43E5-443D-BC02-7630E7B3BBD5}" destId="{376B4A6E-4227-49D5-849F-94F18FF48F75}" srcOrd="0" destOrd="0" presId="urn:microsoft.com/office/officeart/2005/8/layout/radial4"/>
    <dgm:cxn modelId="{CEF35503-BA00-4877-B4CF-789B8E6ECF5C}" type="presParOf" srcId="{08DC78B3-39CE-4142-BCFB-6450A9A81B82}" destId="{82D028A9-9315-42C6-B700-DA42B4C19A3E}" srcOrd="0" destOrd="0" presId="urn:microsoft.com/office/officeart/2005/8/layout/radial4"/>
    <dgm:cxn modelId="{74A22F33-5750-4FFE-A54A-0F3924C8EE17}" type="presParOf" srcId="{08DC78B3-39CE-4142-BCFB-6450A9A81B82}" destId="{CDDCE705-D665-4960-A0F8-C08AE5334AA1}" srcOrd="1" destOrd="0" presId="urn:microsoft.com/office/officeart/2005/8/layout/radial4"/>
    <dgm:cxn modelId="{9803ECCC-9BC0-4AEB-A83D-A2D90A9E4EF7}" type="presParOf" srcId="{08DC78B3-39CE-4142-BCFB-6450A9A81B82}" destId="{7FD038F9-C654-4977-8FD1-6D1CD70A1603}" srcOrd="2" destOrd="0" presId="urn:microsoft.com/office/officeart/2005/8/layout/radial4"/>
    <dgm:cxn modelId="{54659537-A8AD-4EB1-89A1-B9E89F86EFB8}" type="presParOf" srcId="{08DC78B3-39CE-4142-BCFB-6450A9A81B82}" destId="{452597F0-6206-4BEB-8642-166E6977AFE1}" srcOrd="3" destOrd="0" presId="urn:microsoft.com/office/officeart/2005/8/layout/radial4"/>
    <dgm:cxn modelId="{381C63CF-CE97-4777-83B2-A7CD582E4FD9}" type="presParOf" srcId="{08DC78B3-39CE-4142-BCFB-6450A9A81B82}" destId="{297E3901-A15D-43D2-9373-21F385FB4D41}" srcOrd="4" destOrd="0" presId="urn:microsoft.com/office/officeart/2005/8/layout/radial4"/>
    <dgm:cxn modelId="{0E1089A4-050C-4D62-BAFF-E8E2F060E19D}" type="presParOf" srcId="{08DC78B3-39CE-4142-BCFB-6450A9A81B82}" destId="{AEF7E4F3-6EAA-46E0-9DF7-41104D3DB0CC}" srcOrd="5" destOrd="0" presId="urn:microsoft.com/office/officeart/2005/8/layout/radial4"/>
    <dgm:cxn modelId="{7384273F-35A5-4C64-A4E5-B09BBE8D366D}" type="presParOf" srcId="{08DC78B3-39CE-4142-BCFB-6450A9A81B82}" destId="{9F6A172F-0867-4C1D-ABEE-4ABADB5FB983}" srcOrd="6" destOrd="0" presId="urn:microsoft.com/office/officeart/2005/8/layout/radial4"/>
    <dgm:cxn modelId="{68BD3BB3-2F94-46A3-B2E1-6D84CA5B2E67}" type="presParOf" srcId="{08DC78B3-39CE-4142-BCFB-6450A9A81B82}" destId="{E5EECBA1-64EC-49E7-A4E6-E1DC9D1B8AFD}" srcOrd="7" destOrd="0" presId="urn:microsoft.com/office/officeart/2005/8/layout/radial4"/>
    <dgm:cxn modelId="{3ECCDFA7-C20A-419B-A787-3B9AFD776429}" type="presParOf" srcId="{08DC78B3-39CE-4142-BCFB-6450A9A81B82}" destId="{49AA9387-F60A-4A7D-8CC5-670CDB78510E}" srcOrd="8" destOrd="0" presId="urn:microsoft.com/office/officeart/2005/8/layout/radial4"/>
    <dgm:cxn modelId="{BD2AFE5D-3B7C-4013-8E00-C46F2766776C}" type="presParOf" srcId="{08DC78B3-39CE-4142-BCFB-6450A9A81B82}" destId="{0AB414C5-D5B9-4130-9387-3946E9DE55D8}" srcOrd="9" destOrd="0" presId="urn:microsoft.com/office/officeart/2005/8/layout/radial4"/>
    <dgm:cxn modelId="{AB851A01-56D2-46FF-86F4-2B39C2F84036}" type="presParOf" srcId="{08DC78B3-39CE-4142-BCFB-6450A9A81B82}" destId="{2BFC6F4C-89F4-4367-B9AB-DE9157BAFDC0}" srcOrd="10" destOrd="0" presId="urn:microsoft.com/office/officeart/2005/8/layout/radial4"/>
    <dgm:cxn modelId="{B29611A6-6EE1-40F4-89FB-0FA134B1CCC8}" type="presParOf" srcId="{08DC78B3-39CE-4142-BCFB-6450A9A81B82}" destId="{376B4A6E-4227-49D5-849F-94F18FF48F75}" srcOrd="11" destOrd="0" presId="urn:microsoft.com/office/officeart/2005/8/layout/radial4"/>
    <dgm:cxn modelId="{A3BC34D0-BC9B-44D0-B89C-F08D7D3D6A35}" type="presParOf" srcId="{08DC78B3-39CE-4142-BCFB-6450A9A81B82}" destId="{F2ECD9F5-D65D-440A-9262-D4EC3D8E8217}" srcOrd="12" destOrd="0" presId="urn:microsoft.com/office/officeart/2005/8/layout/radial4"/>
    <dgm:cxn modelId="{4AB3E691-1D6D-4386-A964-5CDE214587E2}" type="presParOf" srcId="{08DC78B3-39CE-4142-BCFB-6450A9A81B82}" destId="{6C5C5736-F970-4A0A-8627-8D5D3739B0AB}" srcOrd="13" destOrd="0" presId="urn:microsoft.com/office/officeart/2005/8/layout/radial4"/>
    <dgm:cxn modelId="{7D3756E3-ADC9-4561-A2A6-EDAA393F793E}" type="presParOf" srcId="{08DC78B3-39CE-4142-BCFB-6450A9A81B82}" destId="{194F65B3-5F05-4841-875E-2D4747892ED4}" srcOrd="14" destOrd="0" presId="urn:microsoft.com/office/officeart/2005/8/layout/radial4"/>
    <dgm:cxn modelId="{C9C46EDF-38A3-4B8E-9586-59AB89E2C431}" type="presParOf" srcId="{08DC78B3-39CE-4142-BCFB-6450A9A81B82}" destId="{94931D79-4954-47BD-82A4-5433A97A100A}" srcOrd="15" destOrd="0" presId="urn:microsoft.com/office/officeart/2005/8/layout/radial4"/>
    <dgm:cxn modelId="{C00BA760-732B-46F8-AABD-722EFCF52CC2}" type="presParOf" srcId="{08DC78B3-39CE-4142-BCFB-6450A9A81B82}" destId="{FC0A8968-E4E6-4456-9F2A-83D3CA102CC5}" srcOrd="16" destOrd="0" presId="urn:microsoft.com/office/officeart/2005/8/layout/radial4"/>
    <dgm:cxn modelId="{08A85613-FDBB-4871-AC48-96E2B1809F4D}" type="presParOf" srcId="{08DC78B3-39CE-4142-BCFB-6450A9A81B82}" destId="{18B854C0-AE0D-4E1B-8852-47C2ADBE80DB}" srcOrd="17" destOrd="0" presId="urn:microsoft.com/office/officeart/2005/8/layout/radial4"/>
    <dgm:cxn modelId="{E402EBC3-C401-40AE-88E6-9CAB2E59B119}" type="presParOf" srcId="{08DC78B3-39CE-4142-BCFB-6450A9A81B82}" destId="{52C3EA04-A061-4D27-83FA-0A941BE98B1A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FFEC1-C479-4922-9A74-5A903989D5F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79A1FF-751E-4561-BB37-F4D3AFAB5033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D8B756B0-5DFD-495A-BBBA-E1904B1C3615}" type="parTrans" cxnId="{296E02E3-B8A6-4EC9-B502-D7F379DE9D6B}">
      <dgm:prSet/>
      <dgm:spPr/>
      <dgm:t>
        <a:bodyPr/>
        <a:lstStyle/>
        <a:p>
          <a:endParaRPr lang="el-GR"/>
        </a:p>
      </dgm:t>
    </dgm:pt>
    <dgm:pt modelId="{CF528DA9-DE6E-460A-8480-0969743B2C90}" type="sibTrans" cxnId="{296E02E3-B8A6-4EC9-B502-D7F379DE9D6B}">
      <dgm:prSet/>
      <dgm:spPr/>
      <dgm:t>
        <a:bodyPr/>
        <a:lstStyle/>
        <a:p>
          <a:endParaRPr lang="el-GR"/>
        </a:p>
      </dgm:t>
    </dgm:pt>
    <dgm:pt modelId="{34F3574A-1E3C-412C-9AB1-E1866C98C2FA}">
      <dgm:prSet phldrT="[Κείμενο]"/>
      <dgm:spPr/>
      <dgm:t>
        <a:bodyPr/>
        <a:lstStyle/>
        <a:p>
          <a:r>
            <a:rPr lang="en-US" dirty="0" smtClean="0"/>
            <a:t>Users not interested in details</a:t>
          </a:r>
          <a:endParaRPr lang="el-GR" dirty="0"/>
        </a:p>
      </dgm:t>
    </dgm:pt>
    <dgm:pt modelId="{A889D3EF-25B9-44D0-AFEF-70AB6A99B416}" type="parTrans" cxnId="{E1563EF0-3E88-4071-8E71-A51152A094C5}">
      <dgm:prSet/>
      <dgm:spPr/>
      <dgm:t>
        <a:bodyPr/>
        <a:lstStyle/>
        <a:p>
          <a:endParaRPr lang="el-GR"/>
        </a:p>
      </dgm:t>
    </dgm:pt>
    <dgm:pt modelId="{41667861-D04A-4FDF-8291-74782794817C}" type="sibTrans" cxnId="{E1563EF0-3E88-4071-8E71-A51152A094C5}">
      <dgm:prSet/>
      <dgm:spPr/>
      <dgm:t>
        <a:bodyPr/>
        <a:lstStyle/>
        <a:p>
          <a:endParaRPr lang="el-GR"/>
        </a:p>
      </dgm:t>
    </dgm:pt>
    <dgm:pt modelId="{83387880-C448-4688-A5C3-C00161BB77FE}">
      <dgm:prSet phldrT="[Κείμενο]"/>
      <dgm:spPr/>
      <dgm:t>
        <a:bodyPr/>
        <a:lstStyle/>
        <a:p>
          <a:r>
            <a:rPr lang="en-US" dirty="0" smtClean="0"/>
            <a:t>Users interested in details &amp; having knowledge though lack of appropriate tools</a:t>
          </a:r>
          <a:endParaRPr lang="el-GR" dirty="0"/>
        </a:p>
      </dgm:t>
    </dgm:pt>
    <dgm:pt modelId="{CF18CCD9-26CC-4664-891F-E65B2410E311}" type="parTrans" cxnId="{57AD8B75-A5FC-4E2F-9AA4-9E82EB9FFB11}">
      <dgm:prSet/>
      <dgm:spPr/>
      <dgm:t>
        <a:bodyPr/>
        <a:lstStyle/>
        <a:p>
          <a:endParaRPr lang="el-GR"/>
        </a:p>
      </dgm:t>
    </dgm:pt>
    <dgm:pt modelId="{111DCD6E-8713-4D10-A24D-68610FC0EA52}" type="sibTrans" cxnId="{57AD8B75-A5FC-4E2F-9AA4-9E82EB9FFB11}">
      <dgm:prSet/>
      <dgm:spPr/>
      <dgm:t>
        <a:bodyPr/>
        <a:lstStyle/>
        <a:p>
          <a:endParaRPr lang="el-GR"/>
        </a:p>
      </dgm:t>
    </dgm:pt>
    <dgm:pt modelId="{AC160284-0160-456E-A817-23D042C4504D}">
      <dgm:prSet phldrT="[Κείμενο]"/>
      <dgm:spPr/>
      <dgm:t>
        <a:bodyPr/>
        <a:lstStyle/>
        <a:p>
          <a:r>
            <a:rPr lang="en-US" dirty="0" smtClean="0"/>
            <a:t>Users interested in details </a:t>
          </a:r>
        </a:p>
        <a:p>
          <a:r>
            <a:rPr lang="en-US" dirty="0" smtClean="0"/>
            <a:t>though lack of knowledge</a:t>
          </a:r>
          <a:endParaRPr lang="el-GR" dirty="0"/>
        </a:p>
      </dgm:t>
    </dgm:pt>
    <dgm:pt modelId="{FC637357-F677-4226-BA4B-A9AC98057B8B}" type="parTrans" cxnId="{C388DF3A-6EC4-4C60-B047-8B37C31A5192}">
      <dgm:prSet/>
      <dgm:spPr/>
      <dgm:t>
        <a:bodyPr/>
        <a:lstStyle/>
        <a:p>
          <a:endParaRPr lang="el-GR"/>
        </a:p>
      </dgm:t>
    </dgm:pt>
    <dgm:pt modelId="{F829CD89-EBE0-4EBC-BAA3-C947FF79EE6C}" type="sibTrans" cxnId="{C388DF3A-6EC4-4C60-B047-8B37C31A5192}">
      <dgm:prSet/>
      <dgm:spPr/>
      <dgm:t>
        <a:bodyPr/>
        <a:lstStyle/>
        <a:p>
          <a:endParaRPr lang="el-GR"/>
        </a:p>
      </dgm:t>
    </dgm:pt>
    <dgm:pt modelId="{AB3EBAEE-AD6A-4492-B3D1-88AA294385ED}" type="pres">
      <dgm:prSet presAssocID="{088FFEC1-C479-4922-9A74-5A903989D5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07F7BB41-BE57-4627-8ACE-65D74B5E447C}" type="pres">
      <dgm:prSet presAssocID="{FF79A1FF-751E-4561-BB37-F4D3AFAB5033}" presName="singleCycle" presStyleCnt="0"/>
      <dgm:spPr/>
    </dgm:pt>
    <dgm:pt modelId="{1D144782-6AB6-43A3-B14C-539AA523842A}" type="pres">
      <dgm:prSet presAssocID="{FF79A1FF-751E-4561-BB37-F4D3AFAB5033}" presName="singleCenter" presStyleLbl="node1" presStyleIdx="0" presStyleCnt="4" custScaleX="199978" custScaleY="172344" custLinFactNeighborX="-2059" custLinFactNeighborY="-617">
        <dgm:presLayoutVars>
          <dgm:chMax val="7"/>
          <dgm:chPref val="7"/>
        </dgm:presLayoutVars>
      </dgm:prSet>
      <dgm:spPr/>
      <dgm:t>
        <a:bodyPr/>
        <a:lstStyle/>
        <a:p>
          <a:endParaRPr lang="el-GR"/>
        </a:p>
      </dgm:t>
    </dgm:pt>
    <dgm:pt modelId="{64769369-F82D-4EF3-BB16-F1CAD5190FA3}" type="pres">
      <dgm:prSet presAssocID="{A889D3EF-25B9-44D0-AFEF-70AB6A99B416}" presName="Name56" presStyleLbl="parChTrans1D2" presStyleIdx="0" presStyleCnt="3"/>
      <dgm:spPr/>
      <dgm:t>
        <a:bodyPr/>
        <a:lstStyle/>
        <a:p>
          <a:endParaRPr lang="el-GR"/>
        </a:p>
      </dgm:t>
    </dgm:pt>
    <dgm:pt modelId="{802B2FE6-B5C7-4EBA-9A93-B3C42DB30E72}" type="pres">
      <dgm:prSet presAssocID="{34F3574A-1E3C-412C-9AB1-E1866C98C2FA}" presName="text0" presStyleLbl="node1" presStyleIdx="1" presStyleCnt="4" custScaleX="246340" custRadScaleRad="111788" custRadScaleInc="-43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99ADBF-4AA4-4002-AE0F-D9AD4A98CECE}" type="pres">
      <dgm:prSet presAssocID="{CF18CCD9-26CC-4664-891F-E65B2410E311}" presName="Name56" presStyleLbl="parChTrans1D2" presStyleIdx="1" presStyleCnt="3"/>
      <dgm:spPr/>
      <dgm:t>
        <a:bodyPr/>
        <a:lstStyle/>
        <a:p>
          <a:endParaRPr lang="el-GR"/>
        </a:p>
      </dgm:t>
    </dgm:pt>
    <dgm:pt modelId="{D58C8EDF-A0A6-4561-88EA-35CC37959A1F}" type="pres">
      <dgm:prSet presAssocID="{83387880-C448-4688-A5C3-C00161BB77FE}" presName="text0" presStyleLbl="node1" presStyleIdx="2" presStyleCnt="4" custScaleX="309802" custRadScaleRad="156305" custRadScaleInc="-114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FE73D7-E748-42D0-8B46-E1A60D446FED}" type="pres">
      <dgm:prSet presAssocID="{FC637357-F677-4226-BA4B-A9AC98057B8B}" presName="Name56" presStyleLbl="parChTrans1D2" presStyleIdx="2" presStyleCnt="3"/>
      <dgm:spPr/>
      <dgm:t>
        <a:bodyPr/>
        <a:lstStyle/>
        <a:p>
          <a:endParaRPr lang="el-GR"/>
        </a:p>
      </dgm:t>
    </dgm:pt>
    <dgm:pt modelId="{9495179E-A722-416A-8D82-24B17536B386}" type="pres">
      <dgm:prSet presAssocID="{AC160284-0160-456E-A817-23D042C4504D}" presName="text0" presStyleLbl="node1" presStyleIdx="3" presStyleCnt="4" custScaleX="293604" custRadScaleRad="162738" custRadScaleInc="1305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AD8B75-A5FC-4E2F-9AA4-9E82EB9FFB11}" srcId="{FF79A1FF-751E-4561-BB37-F4D3AFAB5033}" destId="{83387880-C448-4688-A5C3-C00161BB77FE}" srcOrd="1" destOrd="0" parTransId="{CF18CCD9-26CC-4664-891F-E65B2410E311}" sibTransId="{111DCD6E-8713-4D10-A24D-68610FC0EA52}"/>
    <dgm:cxn modelId="{FE892CDB-BE42-4E4D-9274-993080210CD2}" type="presOf" srcId="{34F3574A-1E3C-412C-9AB1-E1866C98C2FA}" destId="{802B2FE6-B5C7-4EBA-9A93-B3C42DB30E72}" srcOrd="0" destOrd="0" presId="urn:microsoft.com/office/officeart/2008/layout/RadialCluster"/>
    <dgm:cxn modelId="{A03974A1-958B-4D37-B293-7D3D09C76C43}" type="presOf" srcId="{088FFEC1-C479-4922-9A74-5A903989D5F6}" destId="{AB3EBAEE-AD6A-4492-B3D1-88AA294385ED}" srcOrd="0" destOrd="0" presId="urn:microsoft.com/office/officeart/2008/layout/RadialCluster"/>
    <dgm:cxn modelId="{F476DC8A-E1EA-4A13-A66C-AEC14232BFE4}" type="presOf" srcId="{83387880-C448-4688-A5C3-C00161BB77FE}" destId="{D58C8EDF-A0A6-4561-88EA-35CC37959A1F}" srcOrd="0" destOrd="0" presId="urn:microsoft.com/office/officeart/2008/layout/RadialCluster"/>
    <dgm:cxn modelId="{E1563EF0-3E88-4071-8E71-A51152A094C5}" srcId="{FF79A1FF-751E-4561-BB37-F4D3AFAB5033}" destId="{34F3574A-1E3C-412C-9AB1-E1866C98C2FA}" srcOrd="0" destOrd="0" parTransId="{A889D3EF-25B9-44D0-AFEF-70AB6A99B416}" sibTransId="{41667861-D04A-4FDF-8291-74782794817C}"/>
    <dgm:cxn modelId="{296E02E3-B8A6-4EC9-B502-D7F379DE9D6B}" srcId="{088FFEC1-C479-4922-9A74-5A903989D5F6}" destId="{FF79A1FF-751E-4561-BB37-F4D3AFAB5033}" srcOrd="0" destOrd="0" parTransId="{D8B756B0-5DFD-495A-BBBA-E1904B1C3615}" sibTransId="{CF528DA9-DE6E-460A-8480-0969743B2C90}"/>
    <dgm:cxn modelId="{AC820FB0-16E5-4536-B364-15A9C8E94DE2}" type="presOf" srcId="{FC637357-F677-4226-BA4B-A9AC98057B8B}" destId="{BEFE73D7-E748-42D0-8B46-E1A60D446FED}" srcOrd="0" destOrd="0" presId="urn:microsoft.com/office/officeart/2008/layout/RadialCluster"/>
    <dgm:cxn modelId="{6C1513CD-A7A0-415B-8385-353759BFEA23}" type="presOf" srcId="{A889D3EF-25B9-44D0-AFEF-70AB6A99B416}" destId="{64769369-F82D-4EF3-BB16-F1CAD5190FA3}" srcOrd="0" destOrd="0" presId="urn:microsoft.com/office/officeart/2008/layout/RadialCluster"/>
    <dgm:cxn modelId="{3792A5BC-9BD8-488A-84F3-9B06BBEF1AAB}" type="presOf" srcId="{AC160284-0160-456E-A817-23D042C4504D}" destId="{9495179E-A722-416A-8D82-24B17536B386}" srcOrd="0" destOrd="0" presId="urn:microsoft.com/office/officeart/2008/layout/RadialCluster"/>
    <dgm:cxn modelId="{0D6B5395-2E3C-44CB-A514-62F41FA84F1E}" type="presOf" srcId="{CF18CCD9-26CC-4664-891F-E65B2410E311}" destId="{D799ADBF-4AA4-4002-AE0F-D9AD4A98CECE}" srcOrd="0" destOrd="0" presId="urn:microsoft.com/office/officeart/2008/layout/RadialCluster"/>
    <dgm:cxn modelId="{C388DF3A-6EC4-4C60-B047-8B37C31A5192}" srcId="{FF79A1FF-751E-4561-BB37-F4D3AFAB5033}" destId="{AC160284-0160-456E-A817-23D042C4504D}" srcOrd="2" destOrd="0" parTransId="{FC637357-F677-4226-BA4B-A9AC98057B8B}" sibTransId="{F829CD89-EBE0-4EBC-BAA3-C947FF79EE6C}"/>
    <dgm:cxn modelId="{55D4E158-AEB7-4B48-9FEE-2BE16E65B9F6}" type="presOf" srcId="{FF79A1FF-751E-4561-BB37-F4D3AFAB5033}" destId="{1D144782-6AB6-43A3-B14C-539AA523842A}" srcOrd="0" destOrd="0" presId="urn:microsoft.com/office/officeart/2008/layout/RadialCluster"/>
    <dgm:cxn modelId="{C5959B11-1F76-4C08-8762-F45D662FCCA0}" type="presParOf" srcId="{AB3EBAEE-AD6A-4492-B3D1-88AA294385ED}" destId="{07F7BB41-BE57-4627-8ACE-65D74B5E447C}" srcOrd="0" destOrd="0" presId="urn:microsoft.com/office/officeart/2008/layout/RadialCluster"/>
    <dgm:cxn modelId="{698DEBDE-CAF8-4B46-90FD-89902AEC8090}" type="presParOf" srcId="{07F7BB41-BE57-4627-8ACE-65D74B5E447C}" destId="{1D144782-6AB6-43A3-B14C-539AA523842A}" srcOrd="0" destOrd="0" presId="urn:microsoft.com/office/officeart/2008/layout/RadialCluster"/>
    <dgm:cxn modelId="{4462676D-73A6-44FC-9583-4E0AFCBB3255}" type="presParOf" srcId="{07F7BB41-BE57-4627-8ACE-65D74B5E447C}" destId="{64769369-F82D-4EF3-BB16-F1CAD5190FA3}" srcOrd="1" destOrd="0" presId="urn:microsoft.com/office/officeart/2008/layout/RadialCluster"/>
    <dgm:cxn modelId="{CFBF4E1F-384F-46BA-9B56-C27037B69497}" type="presParOf" srcId="{07F7BB41-BE57-4627-8ACE-65D74B5E447C}" destId="{802B2FE6-B5C7-4EBA-9A93-B3C42DB30E72}" srcOrd="2" destOrd="0" presId="urn:microsoft.com/office/officeart/2008/layout/RadialCluster"/>
    <dgm:cxn modelId="{57E77A81-73CB-4504-977D-393A4BB6BCB9}" type="presParOf" srcId="{07F7BB41-BE57-4627-8ACE-65D74B5E447C}" destId="{D799ADBF-4AA4-4002-AE0F-D9AD4A98CECE}" srcOrd="3" destOrd="0" presId="urn:microsoft.com/office/officeart/2008/layout/RadialCluster"/>
    <dgm:cxn modelId="{1AE49F52-76F3-4126-8DC0-3968CA9AE70B}" type="presParOf" srcId="{07F7BB41-BE57-4627-8ACE-65D74B5E447C}" destId="{D58C8EDF-A0A6-4561-88EA-35CC37959A1F}" srcOrd="4" destOrd="0" presId="urn:microsoft.com/office/officeart/2008/layout/RadialCluster"/>
    <dgm:cxn modelId="{212B833B-4FC5-4E38-8458-C9CC11A38F8E}" type="presParOf" srcId="{07F7BB41-BE57-4627-8ACE-65D74B5E447C}" destId="{BEFE73D7-E748-42D0-8B46-E1A60D446FED}" srcOrd="5" destOrd="0" presId="urn:microsoft.com/office/officeart/2008/layout/RadialCluster"/>
    <dgm:cxn modelId="{55569E2C-D89E-407D-8A7C-2062EBE1E24A}" type="presParOf" srcId="{07F7BB41-BE57-4627-8ACE-65D74B5E447C}" destId="{9495179E-A722-416A-8D82-24B17536B38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028A9-9315-42C6-B700-DA42B4C19A3E}">
      <dsp:nvSpPr>
        <dsp:cNvPr id="0" name=""/>
        <dsp:cNvSpPr/>
      </dsp:nvSpPr>
      <dsp:spPr>
        <a:xfrm>
          <a:off x="3799225" y="3506303"/>
          <a:ext cx="1654068" cy="1654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Bill</a:t>
          </a:r>
        </a:p>
      </dsp:txBody>
      <dsp:txXfrm>
        <a:off x="3799225" y="3506303"/>
        <a:ext cx="1654068" cy="1654068"/>
      </dsp:txXfrm>
    </dsp:sp>
    <dsp:sp modelId="{CDDCE705-D665-4960-A0F8-C08AE5334AA1}">
      <dsp:nvSpPr>
        <dsp:cNvPr id="0" name=""/>
        <dsp:cNvSpPr/>
      </dsp:nvSpPr>
      <dsp:spPr>
        <a:xfrm rot="10800000">
          <a:off x="756753" y="4097632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038F9-C654-4977-8FD1-6D1CD70A1603}">
      <dsp:nvSpPr>
        <dsp:cNvPr id="0" name=""/>
        <dsp:cNvSpPr/>
      </dsp:nvSpPr>
      <dsp:spPr>
        <a:xfrm>
          <a:off x="177829" y="3870198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BILL HISTORY</a:t>
          </a:r>
          <a:endParaRPr lang="el-GR" sz="1100" kern="1200" dirty="0"/>
        </a:p>
      </dsp:txBody>
      <dsp:txXfrm>
        <a:off x="177829" y="3870198"/>
        <a:ext cx="1157848" cy="926278"/>
      </dsp:txXfrm>
    </dsp:sp>
    <dsp:sp modelId="{452597F0-6206-4BEB-8642-166E6977AFE1}">
      <dsp:nvSpPr>
        <dsp:cNvPr id="0" name=""/>
        <dsp:cNvSpPr/>
      </dsp:nvSpPr>
      <dsp:spPr>
        <a:xfrm rot="12150000">
          <a:off x="941873" y="3166969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E3901-A15D-43D2-9373-21F385FB4D41}">
      <dsp:nvSpPr>
        <dsp:cNvPr id="0" name=""/>
        <dsp:cNvSpPr/>
      </dsp:nvSpPr>
      <dsp:spPr>
        <a:xfrm>
          <a:off x="472377" y="2389401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BILL TEXT</a:t>
          </a:r>
          <a:endParaRPr lang="el-GR" sz="1100" kern="1200" dirty="0"/>
        </a:p>
      </dsp:txBody>
      <dsp:txXfrm>
        <a:off x="472377" y="2389401"/>
        <a:ext cx="1157848" cy="926278"/>
      </dsp:txXfrm>
    </dsp:sp>
    <dsp:sp modelId="{AEF7E4F3-6EAA-46E0-9DF7-41104D3DB0CC}">
      <dsp:nvSpPr>
        <dsp:cNvPr id="0" name=""/>
        <dsp:cNvSpPr/>
      </dsp:nvSpPr>
      <dsp:spPr>
        <a:xfrm rot="13500000">
          <a:off x="1469051" y="2377992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172F-0867-4C1D-ABEE-4ABADB5FB983}">
      <dsp:nvSpPr>
        <dsp:cNvPr id="0" name=""/>
        <dsp:cNvSpPr/>
      </dsp:nvSpPr>
      <dsp:spPr>
        <a:xfrm>
          <a:off x="1311181" y="1134043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COMMITTEE AGENDA</a:t>
          </a:r>
          <a:endParaRPr lang="el-GR" sz="1100" kern="1200" dirty="0"/>
        </a:p>
      </dsp:txBody>
      <dsp:txXfrm>
        <a:off x="1311181" y="1134043"/>
        <a:ext cx="1157848" cy="926278"/>
      </dsp:txXfrm>
    </dsp:sp>
    <dsp:sp modelId="{E5EECBA1-64EC-49E7-A4E6-E1DC9D1B8AFD}">
      <dsp:nvSpPr>
        <dsp:cNvPr id="0" name=""/>
        <dsp:cNvSpPr/>
      </dsp:nvSpPr>
      <dsp:spPr>
        <a:xfrm rot="14850000">
          <a:off x="2258029" y="1850814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9387-F60A-4A7D-8CC5-670CDB78510E}">
      <dsp:nvSpPr>
        <dsp:cNvPr id="0" name=""/>
        <dsp:cNvSpPr/>
      </dsp:nvSpPr>
      <dsp:spPr>
        <a:xfrm>
          <a:off x="2566539" y="295239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COMMITTEE PROCEEDINGS</a:t>
          </a:r>
          <a:endParaRPr lang="el-GR" sz="1100" kern="1200" dirty="0"/>
        </a:p>
      </dsp:txBody>
      <dsp:txXfrm>
        <a:off x="2566539" y="295239"/>
        <a:ext cx="1157848" cy="926278"/>
      </dsp:txXfrm>
    </dsp:sp>
    <dsp:sp modelId="{0AB414C5-D5B9-4130-9387-3946E9DE55D8}">
      <dsp:nvSpPr>
        <dsp:cNvPr id="0" name=""/>
        <dsp:cNvSpPr/>
      </dsp:nvSpPr>
      <dsp:spPr>
        <a:xfrm rot="16200000">
          <a:off x="3188691" y="1665694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6F4C-89F4-4367-B9AB-DE9157BAFDC0}">
      <dsp:nvSpPr>
        <dsp:cNvPr id="0" name=""/>
        <dsp:cNvSpPr/>
      </dsp:nvSpPr>
      <dsp:spPr>
        <a:xfrm>
          <a:off x="4047335" y="691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HEARINGS NOTICES</a:t>
          </a:r>
          <a:endParaRPr lang="el-GR" sz="1100" kern="1200" dirty="0"/>
        </a:p>
      </dsp:txBody>
      <dsp:txXfrm>
        <a:off x="4047335" y="691"/>
        <a:ext cx="1157848" cy="926278"/>
      </dsp:txXfrm>
    </dsp:sp>
    <dsp:sp modelId="{376B4A6E-4227-49D5-849F-94F18FF48F75}">
      <dsp:nvSpPr>
        <dsp:cNvPr id="0" name=""/>
        <dsp:cNvSpPr/>
      </dsp:nvSpPr>
      <dsp:spPr>
        <a:xfrm rot="17550000">
          <a:off x="4119354" y="1850814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D9F5-D65D-440A-9262-D4EC3D8E8217}">
      <dsp:nvSpPr>
        <dsp:cNvPr id="0" name=""/>
        <dsp:cNvSpPr/>
      </dsp:nvSpPr>
      <dsp:spPr>
        <a:xfrm>
          <a:off x="5528132" y="295239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SCIENTIFIC SERVICE REPORT</a:t>
          </a:r>
          <a:endParaRPr lang="el-GR" sz="1100" kern="1200" dirty="0"/>
        </a:p>
      </dsp:txBody>
      <dsp:txXfrm>
        <a:off x="5528132" y="295239"/>
        <a:ext cx="1157848" cy="926278"/>
      </dsp:txXfrm>
    </dsp:sp>
    <dsp:sp modelId="{6C5C5736-F970-4A0A-8627-8D5D3739B0AB}">
      <dsp:nvSpPr>
        <dsp:cNvPr id="0" name=""/>
        <dsp:cNvSpPr/>
      </dsp:nvSpPr>
      <dsp:spPr>
        <a:xfrm rot="18900000">
          <a:off x="4908332" y="2377992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F65B3-5F05-4841-875E-2D4747892ED4}">
      <dsp:nvSpPr>
        <dsp:cNvPr id="0" name=""/>
        <dsp:cNvSpPr/>
      </dsp:nvSpPr>
      <dsp:spPr>
        <a:xfrm>
          <a:off x="6783490" y="1134043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PLENARY PROCEEDINGS</a:t>
          </a:r>
          <a:endParaRPr lang="el-GR" sz="1100" kern="1200" dirty="0"/>
        </a:p>
      </dsp:txBody>
      <dsp:txXfrm>
        <a:off x="6783490" y="1134043"/>
        <a:ext cx="1157848" cy="926278"/>
      </dsp:txXfrm>
    </dsp:sp>
    <dsp:sp modelId="{94931D79-4954-47BD-82A4-5433A97A100A}">
      <dsp:nvSpPr>
        <dsp:cNvPr id="0" name=""/>
        <dsp:cNvSpPr/>
      </dsp:nvSpPr>
      <dsp:spPr>
        <a:xfrm rot="20250000">
          <a:off x="5435510" y="3166969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A8968-E4E6-4456-9F2A-83D3CA102CC5}">
      <dsp:nvSpPr>
        <dsp:cNvPr id="0" name=""/>
        <dsp:cNvSpPr/>
      </dsp:nvSpPr>
      <dsp:spPr>
        <a:xfrm>
          <a:off x="7622294" y="2389401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AMENDMENTS</a:t>
          </a:r>
          <a:endParaRPr lang="el-GR" sz="1100" kern="1200" dirty="0"/>
        </a:p>
      </dsp:txBody>
      <dsp:txXfrm>
        <a:off x="7622294" y="2389401"/>
        <a:ext cx="1157848" cy="926278"/>
      </dsp:txXfrm>
    </dsp:sp>
    <dsp:sp modelId="{18B854C0-AE0D-4E1B-8852-47C2ADBE80DB}">
      <dsp:nvSpPr>
        <dsp:cNvPr id="0" name=""/>
        <dsp:cNvSpPr/>
      </dsp:nvSpPr>
      <dsp:spPr>
        <a:xfrm>
          <a:off x="5620630" y="4097632"/>
          <a:ext cx="2875136" cy="471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EA04-A061-4D27-83FA-0A941BE98B1A}">
      <dsp:nvSpPr>
        <dsp:cNvPr id="0" name=""/>
        <dsp:cNvSpPr/>
      </dsp:nvSpPr>
      <dsp:spPr>
        <a:xfrm>
          <a:off x="7916842" y="3870198"/>
          <a:ext cx="1157848" cy="926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VOTES</a:t>
          </a:r>
          <a:endParaRPr lang="el-GR" sz="1100" kern="1200" dirty="0"/>
        </a:p>
      </dsp:txBody>
      <dsp:txXfrm>
        <a:off x="7916842" y="3870198"/>
        <a:ext cx="1157848" cy="926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44782-6AB6-43A3-B14C-539AA523842A}">
      <dsp:nvSpPr>
        <dsp:cNvPr id="0" name=""/>
        <dsp:cNvSpPr/>
      </dsp:nvSpPr>
      <dsp:spPr>
        <a:xfrm>
          <a:off x="2952347" y="1584196"/>
          <a:ext cx="2707496" cy="233336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500" kern="1200" dirty="0"/>
        </a:p>
      </dsp:txBody>
      <dsp:txXfrm>
        <a:off x="2952347" y="1584196"/>
        <a:ext cx="2707496" cy="2333360"/>
      </dsp:txXfrm>
    </dsp:sp>
    <dsp:sp modelId="{64769369-F82D-4EF3-BB16-F1CAD5190FA3}">
      <dsp:nvSpPr>
        <dsp:cNvPr id="0" name=""/>
        <dsp:cNvSpPr/>
      </dsp:nvSpPr>
      <dsp:spPr>
        <a:xfrm rot="16169400">
          <a:off x="3954140" y="1245653"/>
          <a:ext cx="677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11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B2FE6-B5C7-4EBA-9A93-B3C42DB30E72}">
      <dsp:nvSpPr>
        <dsp:cNvPr id="0" name=""/>
        <dsp:cNvSpPr/>
      </dsp:nvSpPr>
      <dsp:spPr>
        <a:xfrm>
          <a:off x="3168357" y="0"/>
          <a:ext cx="2234577" cy="90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Users not interested in details</a:t>
          </a:r>
          <a:endParaRPr lang="el-GR" sz="1800" kern="1200" dirty="0"/>
        </a:p>
      </dsp:txBody>
      <dsp:txXfrm>
        <a:off x="3168357" y="0"/>
        <a:ext cx="2234577" cy="907110"/>
      </dsp:txXfrm>
    </dsp:sp>
    <dsp:sp modelId="{D799ADBF-4AA4-4002-AE0F-D9AD4A98CECE}">
      <dsp:nvSpPr>
        <dsp:cNvPr id="0" name=""/>
        <dsp:cNvSpPr/>
      </dsp:nvSpPr>
      <dsp:spPr>
        <a:xfrm rot="1377639">
          <a:off x="5631819" y="3462398"/>
          <a:ext cx="7074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44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C8EDF-A0A6-4561-88EA-35CC37959A1F}">
      <dsp:nvSpPr>
        <dsp:cNvPr id="0" name=""/>
        <dsp:cNvSpPr/>
      </dsp:nvSpPr>
      <dsp:spPr>
        <a:xfrm>
          <a:off x="5976668" y="3600384"/>
          <a:ext cx="2810247" cy="90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 interested in details &amp; having knowledge though lack of appropriate tools</a:t>
          </a:r>
          <a:endParaRPr lang="el-GR" sz="1600" kern="1200" dirty="0"/>
        </a:p>
      </dsp:txBody>
      <dsp:txXfrm>
        <a:off x="5976668" y="3600384"/>
        <a:ext cx="2810247" cy="907110"/>
      </dsp:txXfrm>
    </dsp:sp>
    <dsp:sp modelId="{BEFE73D7-E748-42D0-8B46-E1A60D446FED}">
      <dsp:nvSpPr>
        <dsp:cNvPr id="0" name=""/>
        <dsp:cNvSpPr/>
      </dsp:nvSpPr>
      <dsp:spPr>
        <a:xfrm rot="9380513">
          <a:off x="2340083" y="3472183"/>
          <a:ext cx="6391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12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5179E-A722-416A-8D82-24B17536B386}">
      <dsp:nvSpPr>
        <dsp:cNvPr id="0" name=""/>
        <dsp:cNvSpPr/>
      </dsp:nvSpPr>
      <dsp:spPr>
        <a:xfrm>
          <a:off x="0" y="3600416"/>
          <a:ext cx="2663314" cy="90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Users interested in details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though lack of knowledge</a:t>
          </a:r>
          <a:endParaRPr lang="el-GR" sz="1700" kern="1200" dirty="0"/>
        </a:p>
      </dsp:txBody>
      <dsp:txXfrm>
        <a:off x="0" y="3600416"/>
        <a:ext cx="2663314" cy="90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68AC-127E-4AB4-BC01-A4AB84BEBA83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0AB4E-E9DC-4920-A3AC-5E39DDC530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556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0AB4E-E9DC-4920-A3AC-5E39DDC5309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4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402FD8-F03B-49F3-A296-02BADFE5570A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9DEEB1-9A58-48DB-82BC-C73184AFAB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uscos@media.uoa.gr" TargetMode="External"/><Relationship Id="rId2" Type="http://schemas.openxmlformats.org/officeDocument/2006/relationships/hyperlink" Target="mailto:apapaloi@media.uoa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74224" cy="2376264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Visualizing legislative documents: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Paving the way to a meaningful 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experience?</a:t>
            </a:r>
            <a:endParaRPr lang="el-G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568952" cy="292494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Aspasia Papaloi</a:t>
            </a:r>
          </a:p>
          <a:p>
            <a:pPr algn="l"/>
            <a:r>
              <a:rPr lang="en-US" dirty="0"/>
              <a:t>Doctoral Researcher, Digital Media for Participation Research Group</a:t>
            </a:r>
          </a:p>
          <a:p>
            <a:pPr algn="l"/>
            <a:r>
              <a:rPr lang="en-US" dirty="0"/>
              <a:t>Laboratory of New Technologies in Communication, </a:t>
            </a:r>
          </a:p>
          <a:p>
            <a:pPr algn="l"/>
            <a:r>
              <a:rPr lang="en-US" dirty="0"/>
              <a:t>Education and the Mass Media </a:t>
            </a:r>
          </a:p>
          <a:p>
            <a:pPr algn="l"/>
            <a:r>
              <a:rPr lang="en-US" dirty="0"/>
              <a:t>University of Athens, Greece</a:t>
            </a:r>
          </a:p>
          <a:p>
            <a:pPr algn="l"/>
            <a:r>
              <a:rPr lang="en-US" dirty="0" smtClean="0">
                <a:hlinkClick r:id="rId2"/>
              </a:rPr>
              <a:t>apapaloi@media.uoa.gr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Dimitris</a:t>
            </a:r>
            <a:r>
              <a:rPr lang="en-US" dirty="0" smtClean="0"/>
              <a:t> </a:t>
            </a:r>
            <a:r>
              <a:rPr lang="en-US" dirty="0" err="1" smtClean="0"/>
              <a:t>Gouscos</a:t>
            </a:r>
            <a:r>
              <a:rPr lang="en-US" dirty="0" smtClean="0"/>
              <a:t>,  Assistant Professor, </a:t>
            </a:r>
            <a:r>
              <a:rPr lang="en-US" dirty="0"/>
              <a:t>Digital Media for Participation Research Group</a:t>
            </a:r>
          </a:p>
          <a:p>
            <a:pPr algn="l"/>
            <a:r>
              <a:rPr lang="en-US" dirty="0"/>
              <a:t>Laboratory of New Technologies in Communication, </a:t>
            </a:r>
          </a:p>
          <a:p>
            <a:pPr algn="l"/>
            <a:r>
              <a:rPr lang="en-US" dirty="0"/>
              <a:t>Education and the Mass Media </a:t>
            </a:r>
          </a:p>
          <a:p>
            <a:pPr algn="l"/>
            <a:r>
              <a:rPr lang="en-US" dirty="0"/>
              <a:t>University of Athens, Greece</a:t>
            </a:r>
          </a:p>
          <a:p>
            <a:pPr algn="l"/>
            <a:r>
              <a:rPr lang="en-US" dirty="0" smtClean="0">
                <a:hlinkClick r:id="rId3"/>
              </a:rPr>
              <a:t>gouscos@media.uoa.gr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2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" t="10798" r="34252"/>
          <a:stretch/>
        </p:blipFill>
        <p:spPr bwMode="auto">
          <a:xfrm>
            <a:off x="0" y="5004"/>
            <a:ext cx="9144000" cy="68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88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Use-centric design…yes, but how? </a:t>
            </a:r>
            <a:endParaRPr lang="el-GR" sz="3200" b="1" dirty="0">
              <a:latin typeface="+mn-lt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0971287"/>
              </p:ext>
            </p:extLst>
          </p:nvPr>
        </p:nvGraphicFramePr>
        <p:xfrm>
          <a:off x="107504" y="2060848"/>
          <a:ext cx="8856984" cy="451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78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latin typeface="+mn-lt"/>
              </a:rPr>
              <a:t>Endless PIV possibilities…Amendments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>(</a:t>
            </a:r>
            <a:r>
              <a:rPr lang="en-US" sz="1300" dirty="0">
                <a:latin typeface="+mn-lt"/>
              </a:rPr>
              <a:t>Source: http://</a:t>
            </a:r>
            <a:r>
              <a:rPr lang="en-US" sz="1300" dirty="0" smtClean="0">
                <a:latin typeface="+mn-lt"/>
              </a:rPr>
              <a:t>parltrack.euwiki.org/mep/Spyros%20DANELLIS)</a:t>
            </a:r>
            <a:endParaRPr lang="el-GR" sz="13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08" r="30074"/>
          <a:stretch/>
        </p:blipFill>
        <p:spPr bwMode="auto">
          <a:xfrm>
            <a:off x="251520" y="1628800"/>
            <a:ext cx="8424936" cy="523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2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+mn-lt"/>
              </a:rPr>
              <a:t>Thank you!</a:t>
            </a:r>
            <a:endParaRPr lang="el-GR" sz="5400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5328592" cy="107141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Questions and Comments?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86409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Tracking bills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5545465"/>
              </p:ext>
            </p:extLst>
          </p:nvPr>
        </p:nvGraphicFramePr>
        <p:xfrm>
          <a:off x="0" y="1412776"/>
          <a:ext cx="9252520" cy="516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75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Classification of legislative documents</a:t>
            </a:r>
            <a:endParaRPr lang="el-GR" sz="32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752528"/>
          </a:xfrm>
        </p:spPr>
        <p:txBody>
          <a:bodyPr/>
          <a:lstStyle/>
          <a:p>
            <a:r>
              <a:rPr lang="en-US" b="1" dirty="0" smtClean="0"/>
              <a:t>Historical information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Bill history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Amendments	</a:t>
            </a:r>
          </a:p>
          <a:p>
            <a:r>
              <a:rPr lang="en-US" b="1" dirty="0" smtClean="0"/>
              <a:t>Encoded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Votes</a:t>
            </a:r>
          </a:p>
          <a:p>
            <a:r>
              <a:rPr lang="en-US" b="1" dirty="0" smtClean="0"/>
              <a:t>Explanatory information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Bill text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Scientific Service report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Public hearing notices</a:t>
            </a:r>
            <a:r>
              <a:rPr lang="en-US" dirty="0"/>
              <a:t>	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Committee proceedings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Plenary proceedings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89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Visualization methods</a:t>
            </a:r>
            <a:br>
              <a:rPr lang="en-US" b="1" dirty="0" smtClean="0">
                <a:latin typeface="+mn-lt"/>
              </a:rPr>
            </a:br>
            <a:r>
              <a:rPr lang="en-US" sz="1600" b="1" dirty="0" smtClean="0">
                <a:latin typeface="+mn-lt"/>
              </a:rPr>
              <a:t>based on recent research of 19 Parliamentary Information Visualization (PIV) initiatives</a:t>
            </a:r>
            <a:endParaRPr lang="el-GR" sz="1600" b="1" dirty="0">
              <a:latin typeface="+mn-lt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6256852"/>
              </p:ext>
            </p:extLst>
          </p:nvPr>
        </p:nvGraphicFramePr>
        <p:xfrm>
          <a:off x="179512" y="2132856"/>
          <a:ext cx="8784975" cy="350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6598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Historical information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Encoded information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Explanatory information</a:t>
                      </a:r>
                      <a:endParaRPr lang="el-GR" dirty="0"/>
                    </a:p>
                  </a:txBody>
                  <a:tcPr/>
                </a:tc>
              </a:tr>
              <a:tr h="382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 chart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clouds-Tag</a:t>
                      </a:r>
                      <a:r>
                        <a:rPr lang="en-US" baseline="0" dirty="0" smtClean="0"/>
                        <a:t> clouds</a:t>
                      </a:r>
                      <a:endParaRPr lang="el-GR" dirty="0"/>
                    </a:p>
                  </a:txBody>
                  <a:tcPr/>
                </a:tc>
              </a:tr>
              <a:tr h="6598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 &amp; </a:t>
                      </a:r>
                    </a:p>
                    <a:p>
                      <a:pPr algn="ctr"/>
                      <a:r>
                        <a:rPr lang="en-US" dirty="0" smtClean="0"/>
                        <a:t>parallel coordinates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chart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r>
                        <a:rPr lang="en-US" baseline="0" dirty="0" smtClean="0"/>
                        <a:t> &amp; bar chart </a:t>
                      </a:r>
                      <a:endParaRPr lang="el-GR" dirty="0"/>
                    </a:p>
                  </a:txBody>
                  <a:tcPr/>
                </a:tc>
              </a:tr>
              <a:tr h="382299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 chart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</a:t>
                      </a:r>
                      <a:r>
                        <a:rPr lang="en-US" baseline="0" dirty="0" smtClean="0"/>
                        <a:t> chart </a:t>
                      </a:r>
                      <a:endParaRPr lang="el-GR" dirty="0"/>
                    </a:p>
                  </a:txBody>
                  <a:tcPr/>
                </a:tc>
              </a:tr>
              <a:tr h="382299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chart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659859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Table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</a:tr>
              <a:tr h="382299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Histogram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Historical information: The </a:t>
            </a:r>
            <a:r>
              <a:rPr lang="en-US" sz="3100" b="1" dirty="0"/>
              <a:t>Making of a Law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(</a:t>
            </a:r>
            <a:r>
              <a:rPr lang="en-US" sz="1600" dirty="0" err="1" smtClean="0"/>
              <a:t>Source:http</a:t>
            </a:r>
            <a:r>
              <a:rPr lang="en-US" sz="1600" dirty="0"/>
              <a:t>://</a:t>
            </a:r>
            <a:r>
              <a:rPr lang="en-US" sz="1600" dirty="0" smtClean="0"/>
              <a:t>visualisiert.net/</a:t>
            </a:r>
            <a:r>
              <a:rPr lang="en-US" sz="1600" dirty="0" err="1" smtClean="0"/>
              <a:t>parteiengesetz</a:t>
            </a:r>
            <a:r>
              <a:rPr lang="en-US" sz="1600" dirty="0" smtClean="0"/>
              <a:t>/index.en.html)</a:t>
            </a:r>
            <a:endParaRPr lang="el-G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7815"/>
            <a:ext cx="9144000" cy="56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Historical information: </a:t>
            </a:r>
            <a:r>
              <a:rPr lang="en-US" b="1" dirty="0" err="1" smtClean="0"/>
              <a:t>Capitolwords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/>
              <a:t>(Source: http://capitolwords.org/?</a:t>
            </a:r>
            <a:r>
              <a:rPr lang="en-US" sz="1600" dirty="0" smtClean="0"/>
              <a:t>terma=iraq&amp;termb=afghanistan)</a:t>
            </a:r>
            <a:endParaRPr lang="el-GR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9" t="7546" r="14502"/>
          <a:stretch/>
        </p:blipFill>
        <p:spPr bwMode="auto">
          <a:xfrm>
            <a:off x="179511" y="1466940"/>
            <a:ext cx="8640961" cy="53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39300" flipV="1">
            <a:off x="6390559" y="3880089"/>
            <a:ext cx="1981624" cy="16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49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71487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Explanatory information: </a:t>
            </a:r>
            <a:br>
              <a:rPr lang="en-US" b="1" dirty="0" smtClean="0">
                <a:latin typeface="+mn-lt"/>
              </a:rPr>
            </a:br>
            <a:r>
              <a:rPr lang="en-US" b="1" dirty="0" err="1" smtClean="0">
                <a:latin typeface="+mn-lt"/>
              </a:rPr>
              <a:t>Nos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Députés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1300" dirty="0">
                <a:latin typeface="+mn-lt"/>
              </a:rPr>
              <a:t>(Source: http://</a:t>
            </a:r>
            <a:r>
              <a:rPr lang="en-US" sz="1300" dirty="0" smtClean="0">
                <a:latin typeface="+mn-lt"/>
              </a:rPr>
              <a:t>www.nosdeputes.fr/philippe-baumel/tags)</a:t>
            </a:r>
            <a:r>
              <a:rPr lang="en-US" sz="1300" dirty="0">
                <a:solidFill>
                  <a:prstClr val="black"/>
                </a:solidFill>
                <a:latin typeface="+mn-lt"/>
                <a:ea typeface="Book Antiqua"/>
                <a:cs typeface="Times New Roman"/>
              </a:rPr>
              <a:t/>
            </a:r>
            <a:br>
              <a:rPr lang="en-US" sz="1300" dirty="0">
                <a:solidFill>
                  <a:prstClr val="black"/>
                </a:solidFill>
                <a:latin typeface="+mn-lt"/>
                <a:ea typeface="Book Antiqua"/>
                <a:cs typeface="Times New Roman"/>
              </a:rPr>
            </a:br>
            <a:endParaRPr lang="el-GR" sz="13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3" t="7842" r="7637" b="33188"/>
          <a:stretch/>
        </p:blipFill>
        <p:spPr bwMode="auto">
          <a:xfrm>
            <a:off x="395536" y="2451907"/>
            <a:ext cx="8424936" cy="32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89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" t="11776" r="31861"/>
          <a:stretch/>
        </p:blipFill>
        <p:spPr bwMode="auto">
          <a:xfrm>
            <a:off x="323528" y="36111"/>
            <a:ext cx="8712968" cy="68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1403648" y="4293096"/>
            <a:ext cx="1152128" cy="64807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467544" y="620688"/>
            <a:ext cx="1512168" cy="60121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4401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End results…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3960440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A04DA3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sz="2400" dirty="0">
                <a:solidFill>
                  <a:prstClr val="black"/>
                </a:solidFill>
              </a:rPr>
              <a:t>Wide range of combination possibilities between </a:t>
            </a:r>
          </a:p>
          <a:p>
            <a:pPr marL="109728" lvl="0" indent="0">
              <a:buClr>
                <a:srgbClr val="A04DA3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legislative documents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visualization methods </a:t>
            </a:r>
            <a:endParaRPr lang="en-US" sz="2400" dirty="0">
              <a:solidFill>
                <a:prstClr val="black"/>
              </a:solidFill>
            </a:endParaRPr>
          </a:p>
          <a:p>
            <a:pPr marL="109728" lvl="0" indent="0">
              <a:buClr>
                <a:srgbClr val="A04DA3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One visualization method </a:t>
            </a:r>
            <a:r>
              <a:rPr lang="en-US" sz="2400" dirty="0">
                <a:solidFill>
                  <a:prstClr val="black"/>
                </a:solidFill>
              </a:rPr>
              <a:t>does not fit all </a:t>
            </a:r>
            <a:r>
              <a:rPr lang="en-US" sz="2400" dirty="0" smtClean="0">
                <a:solidFill>
                  <a:prstClr val="black"/>
                </a:solidFill>
              </a:rPr>
              <a:t>parliamentary information</a:t>
            </a:r>
          </a:p>
          <a:p>
            <a:pPr marL="109728" lv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Each method provides different results based on user perception, needs, interests and on enabler aspirations</a:t>
            </a:r>
          </a:p>
          <a:p>
            <a:pPr marL="109728" lv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marL="109728" lv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357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1666</TotalTime>
  <Words>225</Words>
  <Application>Microsoft Office PowerPoint</Application>
  <PresentationFormat>Προβολή στην οθόνη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Αστικό</vt:lpstr>
      <vt:lpstr>Visualizing legislative documents: Paving the way to a meaningful  user experience?</vt:lpstr>
      <vt:lpstr>Tracking bills </vt:lpstr>
      <vt:lpstr>Classification of legislative documents</vt:lpstr>
      <vt:lpstr>Visualization methods based on recent research of 19 Parliamentary Information Visualization (PIV) initiatives</vt:lpstr>
      <vt:lpstr>Historical information: The Making of a Law  (Source:http://visualisiert.net/parteiengesetz/index.en.html)</vt:lpstr>
      <vt:lpstr>Historical information: Capitolwords (Source: http://capitolwords.org/?terma=iraq&amp;termb=afghanistan)</vt:lpstr>
      <vt:lpstr>Explanatory information:  Nos Députés (Source: http://www.nosdeputes.fr/philippe-baumel/tags) </vt:lpstr>
      <vt:lpstr>Διαφάνεια 8</vt:lpstr>
      <vt:lpstr>End results…</vt:lpstr>
      <vt:lpstr>Διαφάνεια 10</vt:lpstr>
      <vt:lpstr>Use-centric design…yes, but how? </vt:lpstr>
      <vt:lpstr>Endless PIV possibilities…Amendments  (Source: http://parltrack.euwiki.org/mep/Spyros%20DANELLIS)</vt:lpstr>
      <vt:lpstr>Thank you!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Aspasia</dc:creator>
  <cp:lastModifiedBy>a.papaloi</cp:lastModifiedBy>
  <cp:revision>65</cp:revision>
  <dcterms:created xsi:type="dcterms:W3CDTF">2014-04-09T15:43:52Z</dcterms:created>
  <dcterms:modified xsi:type="dcterms:W3CDTF">2014-05-27T08:21:59Z</dcterms:modified>
</cp:coreProperties>
</file>